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209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935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51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74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186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738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015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91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41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45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748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118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562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26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155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996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16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D25480-819A-4DF7-89B1-3B8DD9FA2B96}" type="datetimeFigureOut">
              <a:rPr lang="ru-KZ" smtClean="0"/>
              <a:t>14.01.2022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5E90-C3ED-441A-9028-BE64ACF87D8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79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1534C-C85C-477F-9F71-BDCB57A5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9146041" cy="2277532"/>
          </a:xfrm>
        </p:spPr>
        <p:txBody>
          <a:bodyPr/>
          <a:lstStyle/>
          <a:p>
            <a:pPr algn="ctr"/>
            <a:r>
              <a:rPr lang="en-US">
                <a:solidFill>
                  <a:srgbClr val="92D050"/>
                </a:solidFill>
              </a:rPr>
              <a:t>Class </a:t>
            </a:r>
            <a:r>
              <a:rPr lang="en-US" dirty="0">
                <a:solidFill>
                  <a:srgbClr val="92D050"/>
                </a:solidFill>
              </a:rPr>
              <a:t>addresses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F1D4B-1045-4AFB-820C-1B5286BC6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955" y="4751980"/>
            <a:ext cx="8825658" cy="86142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The lecture 5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7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40AC-5E3B-464A-8CBA-C86C13FB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97" y="753036"/>
            <a:ext cx="9404723" cy="978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A763F9-7857-4A79-87A5-848DFB45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1883520"/>
            <a:ext cx="10964333" cy="42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2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E9F15-E83B-4B06-86C4-D00F3AB8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30" y="770469"/>
            <a:ext cx="9404723" cy="97366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D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96A05-D32B-42BE-9664-76842CD5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30" y="1863095"/>
            <a:ext cx="10651067" cy="40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FADE-6C95-4504-9893-91D75F59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28132"/>
            <a:ext cx="9404723" cy="11251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Unicast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2E18F6-B30D-44BB-AB60-26C0B8E33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0" y="1895759"/>
            <a:ext cx="9136063" cy="36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F747-7C7D-428B-A79B-61C5F087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95866"/>
            <a:ext cx="9404723" cy="105738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Multicast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472DC9-730C-4FF8-AFBE-611721152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09" y="1984714"/>
            <a:ext cx="9102725" cy="39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6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EBBFE-00CC-4435-AA8E-D176A15A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4266"/>
            <a:ext cx="9404723" cy="115898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FBC1F42-F6AF-4AE0-B7A6-7624AB3E8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39962"/>
            <a:ext cx="8947150" cy="33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AEC3A-D7B6-4AA9-9E23-7C788525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 Address Class Summary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C8FD26-2644-49AB-AAED-A0A714E57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845" y="1671638"/>
            <a:ext cx="913250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5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71399-0BB9-4916-A525-711D5151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81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 Subnet Size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08A93A-E755-4D26-9C70-8FD30A4DD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5" y="1911280"/>
            <a:ext cx="9405938" cy="27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9B199-6B71-4054-8A17-EB72F319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407" y="543164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How Internet Addressing Was Meant to Work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6DD753-85AC-40E6-98DD-ED5CB8BD6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605" y="2144599"/>
            <a:ext cx="9280525" cy="34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C080D-21A8-4B4D-A8A0-5D7E2C55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How Internet Addressing Was Meant to Work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B458DC-1F17-4367-B77F-647FFDF86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2555051"/>
            <a:ext cx="8947150" cy="17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C2819-D4EC-4C48-BCD8-EBA85EF4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30" y="511985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How Internet Addressing Was Meant to Work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13A7CE-6CFE-45BA-9A7F-F2BEE8395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530" y="2467888"/>
            <a:ext cx="10277475" cy="25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2357-BC36-4754-B7AB-EC94613C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54" y="651932"/>
            <a:ext cx="9404723" cy="8382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A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EE4DD-73A9-4BE3-81BF-4B93D8963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54" y="1883781"/>
            <a:ext cx="10219267" cy="46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C0CE7-33DF-4F89-9064-946D7192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4266"/>
            <a:ext cx="9404723" cy="115898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Reserved Class A Addresses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66A3F-45D9-4E7E-AB06-71331C110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670597"/>
            <a:ext cx="11125200" cy="47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9D9FC-EF07-491C-8415-B0F91CDF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0543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Subnetting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04C71E-2AE8-424F-BF9C-0773FB2A4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03" y="2180892"/>
            <a:ext cx="8947150" cy="28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3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DB3C4-6F50-4E74-B7FF-2BB90971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78" y="660398"/>
            <a:ext cx="9404723" cy="9981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Class B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493703-1B50-4873-8044-91E4F977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4" y="1768580"/>
            <a:ext cx="10803467" cy="45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73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370</TotalTime>
  <Words>52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Class addresses</vt:lpstr>
      <vt:lpstr> Subnet Size</vt:lpstr>
      <vt:lpstr>How Internet Addressing Was Meant to Work</vt:lpstr>
      <vt:lpstr>How Internet Addressing Was Meant to Work</vt:lpstr>
      <vt:lpstr>How Internet Addressing Was Meant to Work</vt:lpstr>
      <vt:lpstr>Class A</vt:lpstr>
      <vt:lpstr>Reserved Class A Addresses</vt:lpstr>
      <vt:lpstr>Subnetting</vt:lpstr>
      <vt:lpstr>Class B</vt:lpstr>
      <vt:lpstr>Class C</vt:lpstr>
      <vt:lpstr>Class D</vt:lpstr>
      <vt:lpstr>Unicast Traffic</vt:lpstr>
      <vt:lpstr>Multicast Traffic</vt:lpstr>
      <vt:lpstr>Class E</vt:lpstr>
      <vt:lpstr>IP Address Class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4</cp:revision>
  <dcterms:created xsi:type="dcterms:W3CDTF">2022-01-14T05:07:49Z</dcterms:created>
  <dcterms:modified xsi:type="dcterms:W3CDTF">2022-01-14T11:18:01Z</dcterms:modified>
</cp:coreProperties>
</file>